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6" r:id="rId11"/>
    <p:sldId id="269" r:id="rId12"/>
    <p:sldId id="270" r:id="rId13"/>
    <p:sldId id="274" r:id="rId14"/>
    <p:sldId id="265" r:id="rId15"/>
    <p:sldId id="276" r:id="rId16"/>
    <p:sldId id="277" r:id="rId17"/>
    <p:sldId id="267" r:id="rId18"/>
    <p:sldId id="268" r:id="rId19"/>
    <p:sldId id="275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31"/>
  </p:normalViewPr>
  <p:slideViewPr>
    <p:cSldViewPr snapToGrid="0" snapToObjects="1">
      <p:cViewPr>
        <p:scale>
          <a:sx n="65" d="100"/>
          <a:sy n="65" d="100"/>
        </p:scale>
        <p:origin x="12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7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3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8D5CE-5287-D940-9DB1-DACCC8287A6C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D7FB5-348A-514E-8A2C-19D9CD95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3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20133"/>
            <a:ext cx="9144000" cy="168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“Sports</a:t>
            </a:r>
            <a:r>
              <a:rPr lang="en-US" smtClean="0"/>
              <a:t>” I’d like to see added </a:t>
            </a:r>
            <a:r>
              <a:rPr lang="en-US" dirty="0" smtClean="0"/>
              <a:t>to the Olympic Games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9" y="2302934"/>
            <a:ext cx="10144401" cy="42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Cheese Rolling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298448" y="39684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0:35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0930603"/>
                  </p:ext>
                </p:extLst>
              </p:nvPr>
            </p:nvGraphicFramePr>
            <p:xfrm>
              <a:off x="2221230" y="1690688"/>
              <a:ext cx="7749540" cy="48262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1230" y="1690688"/>
                <a:ext cx="7749540" cy="48262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6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Hornussen</a:t>
            </a:r>
            <a:r>
              <a:rPr lang="en-US" dirty="0" smtClean="0"/>
              <a:t> (Golf + Baseball)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2" y="2231136"/>
            <a:ext cx="5091976" cy="3511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88" y="2227022"/>
            <a:ext cx="6261824" cy="35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Hornussen</a:t>
            </a:r>
            <a:r>
              <a:rPr lang="en-US" dirty="0" smtClean="0"/>
              <a:t> (Golf + Baseball)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335" b="3425"/>
          <a:stretch/>
        </p:blipFill>
        <p:spPr>
          <a:xfrm>
            <a:off x="7444232" y="1506324"/>
            <a:ext cx="4314952" cy="5080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1" y="1506324"/>
            <a:ext cx="6773419" cy="508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Octopush (Underwater Hockey)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139"/>
          <a:stretch/>
        </p:blipFill>
        <p:spPr>
          <a:xfrm>
            <a:off x="457200" y="1690689"/>
            <a:ext cx="6515100" cy="4624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690688"/>
            <a:ext cx="4624387" cy="46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Ferret Legging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can you keep 2 angry ferrets in your pants?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7"/>
          <a:stretch/>
        </p:blipFill>
        <p:spPr>
          <a:xfrm>
            <a:off x="1041400" y="2442633"/>
            <a:ext cx="5232400" cy="3869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4"/>
          <a:stretch/>
        </p:blipFill>
        <p:spPr>
          <a:xfrm>
            <a:off x="6273800" y="2442633"/>
            <a:ext cx="5232400" cy="38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Extreme Ironing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04"/>
          <a:stretch/>
        </p:blipFill>
        <p:spPr>
          <a:xfrm>
            <a:off x="990600" y="1500883"/>
            <a:ext cx="3538081" cy="281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956" r="8258"/>
          <a:stretch/>
        </p:blipFill>
        <p:spPr>
          <a:xfrm>
            <a:off x="7661984" y="1500882"/>
            <a:ext cx="3691816" cy="2814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248"/>
          <a:stretch/>
        </p:blipFill>
        <p:spPr>
          <a:xfrm>
            <a:off x="4528682" y="4315718"/>
            <a:ext cx="3133301" cy="224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82" y="1500883"/>
            <a:ext cx="3133302" cy="2814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5609"/>
          <a:stretch/>
        </p:blipFill>
        <p:spPr>
          <a:xfrm>
            <a:off x="989921" y="4315718"/>
            <a:ext cx="3538760" cy="2242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5124" b="13955"/>
          <a:stretch/>
        </p:blipFill>
        <p:spPr>
          <a:xfrm>
            <a:off x="7661983" y="4315717"/>
            <a:ext cx="3690482" cy="22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Fierljeppen</a:t>
            </a:r>
            <a:r>
              <a:rPr lang="en-US" dirty="0"/>
              <a:t> (Canal Vaulting)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2145904"/>
            <a:ext cx="5243512" cy="3932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6" y="2145904"/>
            <a:ext cx="5900843" cy="3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Eukonkanto</a:t>
            </a:r>
            <a:r>
              <a:rPr lang="en-US" dirty="0" smtClean="0"/>
              <a:t> (Wife Carrying)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7" y="1966264"/>
            <a:ext cx="6347826" cy="4224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r="7613"/>
          <a:stretch/>
        </p:blipFill>
        <p:spPr>
          <a:xfrm>
            <a:off x="6839713" y="1966264"/>
            <a:ext cx="4514088" cy="42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Husband Carrying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/>
          <a:stretch/>
        </p:blipFill>
        <p:spPr>
          <a:xfrm>
            <a:off x="4343400" y="1690688"/>
            <a:ext cx="3505200" cy="4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Pesapallo</a:t>
            </a:r>
            <a:r>
              <a:rPr lang="en-US" dirty="0" smtClean="0"/>
              <a:t> (Finnish Baseball)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2" y="1804988"/>
            <a:ext cx="5531941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804012"/>
            <a:ext cx="6086475" cy="45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Bo-</a:t>
            </a:r>
            <a:r>
              <a:rPr lang="en-US" dirty="0" err="1" smtClean="0"/>
              <a:t>taoshi</a:t>
            </a:r>
            <a:r>
              <a:rPr lang="en-US" dirty="0" smtClean="0"/>
              <a:t> (Bring Down the Pole)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1690688"/>
            <a:ext cx="7117080" cy="43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Buzkashi</a:t>
            </a:r>
            <a:r>
              <a:rPr lang="en-US" dirty="0" smtClean="0"/>
              <a:t> (Goat Grabbing)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97" y="1690688"/>
            <a:ext cx="5942430" cy="48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More 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178552" cy="44608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Kabaddi (Tag + Wresting)</a:t>
            </a:r>
            <a:endParaRPr lang="en-US" sz="3200" dirty="0" smtClean="0"/>
          </a:p>
          <a:p>
            <a:r>
              <a:rPr lang="en-US" sz="3200" dirty="0" smtClean="0"/>
              <a:t>Chess Boxing</a:t>
            </a:r>
          </a:p>
          <a:p>
            <a:r>
              <a:rPr lang="en-US" sz="3200" dirty="0" smtClean="0"/>
              <a:t>Toe </a:t>
            </a:r>
            <a:r>
              <a:rPr lang="en-US" sz="3200" dirty="0"/>
              <a:t>Wrestling</a:t>
            </a:r>
          </a:p>
          <a:p>
            <a:r>
              <a:rPr lang="en-US" sz="3200" dirty="0" smtClean="0"/>
              <a:t>Hurling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62928" y="1825625"/>
            <a:ext cx="46908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/>
              <a:t>Dwile</a:t>
            </a:r>
            <a:r>
              <a:rPr lang="en-US" sz="3200" dirty="0" smtClean="0"/>
              <a:t> </a:t>
            </a:r>
            <a:r>
              <a:rPr lang="en-US" sz="3200" dirty="0" err="1" smtClean="0"/>
              <a:t>Flonking</a:t>
            </a:r>
            <a:r>
              <a:rPr lang="en-US" sz="3200" dirty="0" smtClean="0"/>
              <a:t> (??????)</a:t>
            </a:r>
          </a:p>
          <a:p>
            <a:r>
              <a:rPr lang="en-US" sz="3200" dirty="0" smtClean="0"/>
              <a:t>Shin Kicking</a:t>
            </a:r>
          </a:p>
          <a:p>
            <a:r>
              <a:rPr lang="en-US" sz="3200" dirty="0" smtClean="0"/>
              <a:t>Kite Tubing</a:t>
            </a:r>
          </a:p>
          <a:p>
            <a:r>
              <a:rPr lang="en-US" sz="3200" dirty="0"/>
              <a:t>Extreme </a:t>
            </a:r>
            <a:r>
              <a:rPr lang="en-US" sz="3200" dirty="0" err="1"/>
              <a:t>Saunaing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89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400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5000" dirty="0" smtClean="0"/>
              <a:t>Questions?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9494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-Taoshi-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909890"/>
            <a:ext cx="8128000" cy="393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Bo-</a:t>
            </a:r>
            <a:r>
              <a:rPr lang="en-US" dirty="0" err="1" smtClean="0"/>
              <a:t>taoshi</a:t>
            </a:r>
            <a:r>
              <a:rPr lang="en-US" smtClean="0"/>
              <a:t> (Bring Down the Pole)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Bo-</a:t>
            </a:r>
            <a:r>
              <a:rPr lang="en-US" dirty="0" err="1" smtClean="0"/>
              <a:t>taoshi</a:t>
            </a:r>
            <a:r>
              <a:rPr lang="en-US" smtClean="0"/>
              <a:t> (Bring Down the Pole)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51055"/>
                  </p:ext>
                </p:extLst>
              </p:nvPr>
            </p:nvGraphicFramePr>
            <p:xfrm>
              <a:off x="1444487" y="1455780"/>
              <a:ext cx="9303025" cy="52377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4487" y="1455780"/>
                <a:ext cx="9303025" cy="523773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-1298448" y="39684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Sepak</a:t>
            </a:r>
            <a:r>
              <a:rPr lang="en-US" dirty="0" smtClean="0"/>
              <a:t> </a:t>
            </a:r>
            <a:r>
              <a:rPr lang="en-US" dirty="0" err="1" smtClean="0"/>
              <a:t>Takraw</a:t>
            </a:r>
            <a:r>
              <a:rPr lang="en-US" dirty="0" smtClean="0"/>
              <a:t> (Kick Ball)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02" y="1893961"/>
            <a:ext cx="2960686" cy="199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89" y="1893961"/>
            <a:ext cx="3132713" cy="199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89" y="3888723"/>
            <a:ext cx="3132714" cy="2215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03" y="3884082"/>
            <a:ext cx="2960685" cy="22205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4976" r="3911" b="10677"/>
          <a:stretch/>
        </p:blipFill>
        <p:spPr>
          <a:xfrm>
            <a:off x="7939188" y="1893961"/>
            <a:ext cx="2412277" cy="199012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40535" y="1892394"/>
            <a:ext cx="8510930" cy="421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310"/>
          <a:stretch/>
        </p:blipFill>
        <p:spPr>
          <a:xfrm>
            <a:off x="7938534" y="3890290"/>
            <a:ext cx="2412931" cy="2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Sepak</a:t>
            </a:r>
            <a:r>
              <a:rPr lang="en-US" dirty="0" smtClean="0"/>
              <a:t> </a:t>
            </a:r>
            <a:r>
              <a:rPr lang="en-US" dirty="0" err="1" smtClean="0"/>
              <a:t>Takraw</a:t>
            </a:r>
            <a:r>
              <a:rPr lang="en-US" dirty="0" smtClean="0"/>
              <a:t> (Kick Ball)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328508"/>
                  </p:ext>
                </p:extLst>
              </p:nvPr>
            </p:nvGraphicFramePr>
            <p:xfrm>
              <a:off x="1880616" y="1690688"/>
              <a:ext cx="8430768" cy="484632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0616" y="1690688"/>
                <a:ext cx="8430768" cy="4846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-1298448" y="39684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Slam Ball (Trampoline Basketball)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690688"/>
            <a:ext cx="6007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Bossaball</a:t>
            </a:r>
            <a:r>
              <a:rPr lang="en-US" dirty="0" smtClean="0"/>
              <a:t> (Trampoline Volleyball)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43707"/>
                  </p:ext>
                </p:extLst>
              </p:nvPr>
            </p:nvGraphicFramePr>
            <p:xfrm>
              <a:off x="1924050" y="1690688"/>
              <a:ext cx="8343900" cy="47418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4050" y="1690688"/>
                <a:ext cx="8343900" cy="474186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-1298448" y="39684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Cheese Rolling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90688"/>
            <a:ext cx="7073900" cy="4838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18950"/>
          <a:stretch/>
        </p:blipFill>
        <p:spPr>
          <a:xfrm>
            <a:off x="7607300" y="1690688"/>
            <a:ext cx="3940631" cy="48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webextension1.xml><?xml version="1.0" encoding="utf-8"?>
<we:webextension xmlns:we="http://schemas.microsoft.com/office/webextensions/webextension/2010/11" id="{0B43D177-2A85-A445-91B0-1208576EEADF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D4OV-2uTFeg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EE71689-F941-114B-B05E-7759BF1448D3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wfmedg6woK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1DF2159-E30A-8642-8FA4-6FFD610F8EC5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CFB_RCewa3s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4B36653-D5CC-4948-90E9-E7BF58C54395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KEh3wz-92i4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</TotalTime>
  <Words>143</Words>
  <Application>Microsoft Macintosh PowerPoint</Application>
  <PresentationFormat>Widescreen</PresentationFormat>
  <Paragraphs>35</Paragraphs>
  <Slides>22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“Sports” I’d like to see added to the Olympic Games</vt:lpstr>
      <vt:lpstr>Bo-taoshi (Bring Down the Pole)</vt:lpstr>
      <vt:lpstr>Bo-taoshi (Bring Down the Pole)</vt:lpstr>
      <vt:lpstr>Bo-taoshi (Bring Down the Pole)</vt:lpstr>
      <vt:lpstr>Sepak Takraw (Kick Ball)</vt:lpstr>
      <vt:lpstr>Sepak Takraw (Kick Ball)</vt:lpstr>
      <vt:lpstr>Slam Ball (Trampoline Basketball)</vt:lpstr>
      <vt:lpstr>Bossaball (Trampoline Volleyball)</vt:lpstr>
      <vt:lpstr>Cheese Rolling</vt:lpstr>
      <vt:lpstr>Cheese Rolling</vt:lpstr>
      <vt:lpstr>Hornussen (Golf + Baseball)</vt:lpstr>
      <vt:lpstr>Hornussen (Golf + Baseball)</vt:lpstr>
      <vt:lpstr>Octopush (Underwater Hockey)</vt:lpstr>
      <vt:lpstr>Ferret Legging</vt:lpstr>
      <vt:lpstr>Extreme Ironing</vt:lpstr>
      <vt:lpstr>Fierljeppen (Canal Vaulting)</vt:lpstr>
      <vt:lpstr>Eukonkanto (Wife Carrying)</vt:lpstr>
      <vt:lpstr>Husband Carrying</vt:lpstr>
      <vt:lpstr>Pesapallo (Finnish Baseball)</vt:lpstr>
      <vt:lpstr>Buzkashi (Goat Grabbing)</vt:lpstr>
      <vt:lpstr>More Sports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Tatjana Meschede</dc:creator>
  <cp:lastModifiedBy>Tatjana Meschede</cp:lastModifiedBy>
  <cp:revision>31</cp:revision>
  <dcterms:created xsi:type="dcterms:W3CDTF">2016-12-03T18:39:45Z</dcterms:created>
  <dcterms:modified xsi:type="dcterms:W3CDTF">2016-12-09T19:31:42Z</dcterms:modified>
</cp:coreProperties>
</file>